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14" d="100"/>
          <a:sy n="114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E85B5C-DC62-7149-F68A-E203E9BE0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B3A4BDB-B39C-A3D4-57AE-E6353BCDF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F25DEC-2923-1DB5-23E1-83503ECD3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463A5B-2001-C09C-6EE7-1F54500B4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A075D5-924B-D6E0-A732-19B3E144B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69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E2DB74-7052-D593-CB64-9E03FAB84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E0EF4C8-05A1-1F7D-FE6A-73B62421F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810462-308E-00B3-C237-EE0194064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BDCC62-978C-EEB9-489F-617EE55B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C1B302-EF34-94ED-6ADB-A36EE1CC9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20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F6EFC6-6D96-EE77-6908-236B9A754B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D1945E8-53FE-F13C-670A-7BBA8F5545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7C85EF-57E2-408F-9E3E-42169C78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7850C7-9834-0010-41BA-4F244F06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227BE3-E3E5-4EC1-6E95-3BA1A87F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142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353576-96F2-62CC-AFA3-F76835408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C913CF-3C37-6278-1827-0F329AFFC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A6BE57-A167-F513-E69C-8A8AF70D9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8AFB59-79D7-0F0B-47A1-1A42F6EB8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DB216A-1E7E-551E-98E4-B624EA201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54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108987-F6F5-C98D-CA1C-5525FD31A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27E5A8-2080-ABAD-E6F8-C79024771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1C8FEB-5527-D23D-0239-E0C37A9F9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D9B705-B648-F836-7713-D1558A81D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8A67FC-F78E-71FA-85A8-ABA519F0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56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A916E3-5932-62DA-4A88-7AA80E575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DCBD4-1B65-CFBB-5299-335C1748A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548A52-43EF-35E5-CA52-51639FEBB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1CD2BF-07D4-541D-A192-63176B8C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44B50EB-E09C-C55B-DEE0-4F0FD352F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C90FC76-4DC8-1417-F870-E79F0A9E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1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000F52-BEF3-BA8B-ADD4-EE3DD025C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C083CD-1887-037E-8EA6-594B31F07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BD48F0A-2F25-4634-F4E2-61F304C2B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94EEB91-95D9-DB64-7574-767B17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A4A4194-BFE9-7304-E6B3-72BE76BC8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72E4C19-3F1D-AD80-E329-AE6945F68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9F0379D-C100-74A4-F649-9357617C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023FF4F-E992-7CF1-5F67-1A0F7756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34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DA43AC-6128-B407-0FB8-0D81757C9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D5E4A7B-1413-75C5-C02B-DAB3D5EE6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9CA6FA-52C0-5746-F842-A4FE3F226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059350A-D4B2-6153-710E-1887629D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12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E678641-C4D9-0810-B8F8-CB9AFC82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D259E2E-8434-24EC-A82C-36398BB34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1085F25-0EA1-B810-7CEA-1E8C4F40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88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2CF326-5EA5-B4DC-4A4E-E2FDEE426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228094-CCC6-EECA-7EAA-12D59668E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9AC2AD8-ECBC-2106-C07C-BCC1673A1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7B4F10-049A-B17D-0F9F-12DEA97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86327F-E65D-57FC-A931-9BFA1BB54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2A1940-C2D1-D1EA-AE16-C6C7AEF1D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026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B23F9A-6D9F-38B0-B722-07ABA3A06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02EB056-3BAC-D1B1-5E2A-ED4FDCDAF2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017999D-C5FB-A579-288F-74CB53806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7D546C-CBE2-26E5-82E9-49CB2EA01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7D04AA-51EF-D896-D093-E7E464E72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88EDDD-02A0-382E-6D19-4ADA4DF05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985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C345595-CAFD-D555-D13F-4D78741D0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5991CB-8874-017B-43F1-9394CCDDB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978D8F-65ED-508B-8C30-EBABDC665C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1632-9BD4-9F47-9CF6-A70B9EF0993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D3D3B2-4AC2-E0CC-6E74-6F26BE78C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D3F10B-BFB3-9A85-50AD-07E85BF99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EB6D4-96BC-844F-8293-B41492E187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69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o 3">
            <a:extLst>
              <a:ext uri="{FF2B5EF4-FFF2-40B4-BE49-F238E27FC236}">
                <a16:creationId xmlns:a16="http://schemas.microsoft.com/office/drawing/2014/main" id="{5469862F-AA1F-B502-F731-71DE1D799CCC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DE43F127-CBAE-5CB6-886C-5DAC5EE711E0}"/>
              </a:ext>
            </a:extLst>
          </p:cNvPr>
          <p:cNvSpPr/>
          <p:nvPr/>
        </p:nvSpPr>
        <p:spPr>
          <a:xfrm>
            <a:off x="738974" y="5631403"/>
            <a:ext cx="4750835" cy="915340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b="1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b="1" dirty="0">
              <a:solidFill>
                <a:schemeClr val="tx1"/>
              </a:solidFill>
              <a:cs typeface="Poppins" pitchFamily="2" charset="77"/>
            </a:endParaRPr>
          </a:p>
          <a:p>
            <a:pPr algn="just"/>
            <a:r>
              <a:rPr lang="it-IT" sz="1400" b="1" dirty="0">
                <a:solidFill>
                  <a:schemeClr val="tx1"/>
                </a:solidFill>
              </a:rPr>
              <a:t>Costo animazione per 4 ore: € 1.454</a:t>
            </a:r>
          </a:p>
          <a:p>
            <a:pPr algn="just"/>
            <a:r>
              <a:rPr lang="it-IT" sz="1400" b="1" dirty="0">
                <a:solidFill>
                  <a:schemeClr val="tx1"/>
                </a:solidFill>
              </a:rPr>
              <a:t>Costo animazione per 2 giorni per un tot di 8 ore: € 2.040</a:t>
            </a:r>
          </a:p>
          <a:p>
            <a:pPr algn="just"/>
            <a:r>
              <a:rPr lang="it-IT" sz="1400" b="1" dirty="0">
                <a:solidFill>
                  <a:schemeClr val="tx1"/>
                </a:solidFill>
              </a:rPr>
              <a:t>Costo animazione per 9 giorni per un tot di 36 ore: € 6.146</a:t>
            </a:r>
          </a:p>
          <a:p>
            <a:pPr algn="just"/>
            <a:endParaRPr lang="it-IT" sz="1400" b="1" dirty="0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400" dirty="0">
              <a:solidFill>
                <a:schemeClr val="tx1"/>
              </a:solidFill>
              <a:cs typeface="Poppins" pitchFamily="2" charset="77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3AF0CD8-1A20-64D0-FBC2-578B374EA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6D27FAFD-0E4D-0EC5-C7B9-A19AA7DBCF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B05F423B-F357-160D-E667-1FF54204F6A9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26E76E09-5013-F2E3-787F-CDB54EC857BD}"/>
              </a:ext>
            </a:extLst>
          </p:cNvPr>
          <p:cNvSpPr txBox="1">
            <a:spLocks/>
          </p:cNvSpPr>
          <p:nvPr/>
        </p:nvSpPr>
        <p:spPr>
          <a:xfrm>
            <a:off x="544723" y="320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>
                <a:latin typeface="Poppins" pitchFamily="2" charset="77"/>
                <a:cs typeface="Poppins" pitchFamily="2" charset="77"/>
              </a:rPr>
              <a:t>CREAZIONI SCENOGRAFICHE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B2197F3-24C2-2807-07EC-FB60831B8AF6}"/>
              </a:ext>
            </a:extLst>
          </p:cNvPr>
          <p:cNvSpPr txBox="1"/>
          <p:nvPr/>
        </p:nvSpPr>
        <p:spPr>
          <a:xfrm>
            <a:off x="625422" y="1443841"/>
            <a:ext cx="46563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Tecniche e materiali di ogni tipo per creare grandissimi disegni e opere scenografiche! Piccoli artisti crescono... Tutti i piccoli artisti che parteciperanno potranno autografare il tabellone degli autori e portare  a casa con sé una loro piccola opera: bottigliette di sale colorato, figure o paesaggi di </a:t>
            </a:r>
            <a:r>
              <a:rPr lang="it-IT" sz="1200" dirty="0" err="1"/>
              <a:t>playmais</a:t>
            </a:r>
            <a:r>
              <a:rPr lang="it-IT" sz="1200" dirty="0"/>
              <a:t> e collane di pasta colorata- 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L’animazione comprende: </a:t>
            </a:r>
          </a:p>
          <a:p>
            <a:pPr algn="just"/>
            <a:r>
              <a:rPr lang="it-IT" sz="1200" b="1" dirty="0"/>
              <a:t>Scenografia</a:t>
            </a:r>
            <a:r>
              <a:rPr lang="it-IT" sz="1200" dirty="0"/>
              <a:t>: moquette a terra 6x4 m / 1 totem per la comunicazione non personalizzato / 1 torretta a palloncini / impianto voci / Materiale vario per il laboratorio / struttura laboratorio / tabellone per le firme dei bambini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Personale</a:t>
            </a:r>
            <a:r>
              <a:rPr lang="it-IT" sz="1200" dirty="0"/>
              <a:t>: 1 animatore multifunzione per la gestione del laboratorio / 1 animatore master di contatto 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Gadget</a:t>
            </a:r>
            <a:r>
              <a:rPr lang="it-IT" sz="1200" dirty="0"/>
              <a:t>: 300 gadget 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Allestimento e disallestimento</a:t>
            </a:r>
            <a:r>
              <a:rPr lang="it-IT" sz="1200" dirty="0"/>
              <a:t>: inclusi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A Vs. carico</a:t>
            </a:r>
            <a:r>
              <a:rPr lang="it-IT" sz="1200" dirty="0"/>
              <a:t>: presa di corrente domestica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78E06CF-B3DC-DFA5-5DE7-960162EC50DA}"/>
              </a:ext>
            </a:extLst>
          </p:cNvPr>
          <p:cNvSpPr txBox="1"/>
          <p:nvPr/>
        </p:nvSpPr>
        <p:spPr>
          <a:xfrm>
            <a:off x="9670281" y="5873857"/>
            <a:ext cx="226690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ea typeface="Tahoma" panose="020B0604030504040204" pitchFamily="34" charset="0"/>
                <a:cs typeface="Tahoma" panose="020B0604030504040204" pitchFamily="34" charset="0"/>
              </a:rPr>
              <a:t>Tag: Laboratorio, disegni, creazioni, creazioni giganti, artisti, arte, opere scenografiche, sale, sale colorato</a:t>
            </a:r>
          </a:p>
        </p:txBody>
      </p:sp>
      <p:pic>
        <p:nvPicPr>
          <p:cNvPr id="12" name="Immagine 11" descr="Immagine che contiene Arte bambini, disegno, dipinto, vestiti&#10;&#10;Descrizione generata automaticamente">
            <a:extLst>
              <a:ext uri="{FF2B5EF4-FFF2-40B4-BE49-F238E27FC236}">
                <a16:creationId xmlns:a16="http://schemas.microsoft.com/office/drawing/2014/main" id="{101E22F4-A37F-7A5B-F502-B7F4ECF63B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2192" y="4348446"/>
            <a:ext cx="2381487" cy="2198296"/>
          </a:xfrm>
          <a:prstGeom prst="roundRect">
            <a:avLst/>
          </a:prstGeom>
        </p:spPr>
      </p:pic>
      <p:pic>
        <p:nvPicPr>
          <p:cNvPr id="13" name="Immagine 12" descr="Immagine che contiene vestiti, persona, ragazza, ragazzo&#10;&#10;Descrizione generata automaticamente">
            <a:extLst>
              <a:ext uri="{FF2B5EF4-FFF2-40B4-BE49-F238E27FC236}">
                <a16:creationId xmlns:a16="http://schemas.microsoft.com/office/drawing/2014/main" id="{833A0D8C-21BF-CA57-0D96-FCB1EC71FE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9896" y="1443841"/>
            <a:ext cx="2682675" cy="2464571"/>
          </a:xfrm>
          <a:prstGeom prst="roundRect">
            <a:avLst/>
          </a:prstGeom>
        </p:spPr>
      </p:pic>
      <p:pic>
        <p:nvPicPr>
          <p:cNvPr id="14" name="Immagine 13" descr="Immagine che contiene vestiti, persona, Arte bambini, Condivisione&#10;&#10;Descrizione generata automaticamente">
            <a:extLst>
              <a:ext uri="{FF2B5EF4-FFF2-40B4-BE49-F238E27FC236}">
                <a16:creationId xmlns:a16="http://schemas.microsoft.com/office/drawing/2014/main" id="{7DBA4821-9329-BDA8-BE9B-EEEF465119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0665" y="2194032"/>
            <a:ext cx="2682676" cy="2482476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99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1</cp:revision>
  <dcterms:created xsi:type="dcterms:W3CDTF">2023-06-09T15:23:21Z</dcterms:created>
  <dcterms:modified xsi:type="dcterms:W3CDTF">2024-09-30T14:02:26Z</dcterms:modified>
</cp:coreProperties>
</file>